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300" r:id="rId6"/>
    <p:sldId id="275" r:id="rId7"/>
    <p:sldId id="308" r:id="rId8"/>
    <p:sldId id="310" r:id="rId9"/>
    <p:sldId id="311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3725" autoAdjust="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12/9/2023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2.jpeg>
</file>

<file path=ppt/media/image3.jpg>
</file>

<file path=ppt/media/image4.JP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12/9/2023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64767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anchor="b"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17" name="Date Placeholder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" name="Date Placeholder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ate Placeholder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0" name="Picture Placeholder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3" name="Picture Placeholder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8" name="Content Placeholder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9" name="Content Placeholder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2" name="Content Placeholder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/>
            </a:lvl1pPr>
            <a:lvl2pPr marL="457200" indent="0">
              <a:lnSpc>
                <a:spcPts val="2000"/>
              </a:lnSpc>
              <a:buNone/>
              <a:defRPr sz="1600"/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2000"/>
              </a:lnSpc>
              <a:buNone/>
              <a:defRPr sz="1600"/>
            </a:lvl4pPr>
            <a:lvl5pPr marL="1828800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/>
            </a:lvl1pPr>
            <a:lvl2pPr marL="457200" indent="0">
              <a:lnSpc>
                <a:spcPts val="1800"/>
              </a:lnSpc>
              <a:buNone/>
              <a:defRPr sz="1600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1800"/>
              </a:lnSpc>
              <a:buNone/>
              <a:defRPr sz="1600"/>
            </a:lvl4pPr>
            <a:lvl5pPr marL="1828800" indent="0">
              <a:lnSpc>
                <a:spcPts val="18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blem &amp;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3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four cacti in pots">
            <a:extLst>
              <a:ext uri="{FF2B5EF4-FFF2-40B4-BE49-F238E27FC236}">
                <a16:creationId xmlns:a16="http://schemas.microsoft.com/office/drawing/2014/main" id="{BF9CB5A5-086A-4BC4-A3F9-0BFA2C0AEE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/>
          <a:lstStyle/>
          <a:p>
            <a:r>
              <a:rPr lang="en-US" dirty="0" err="1"/>
              <a:t>Vzdelávanie</a:t>
            </a:r>
            <a:r>
              <a:rPr lang="en-US" dirty="0"/>
              <a:t> </a:t>
            </a:r>
            <a:r>
              <a:rPr lang="en-US" dirty="0" err="1"/>
              <a:t>mladých</a:t>
            </a:r>
            <a:r>
              <a:rPr lang="en-US" dirty="0"/>
              <a:t> </a:t>
            </a:r>
            <a:r>
              <a:rPr lang="en-US" dirty="0" err="1"/>
              <a:t>lídrov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647673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Maroš Tomašov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26287-05A9-1EB3-24B7-080C4642E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>
            <a:normAutofit/>
          </a:bodyPr>
          <a:lstStyle/>
          <a:p>
            <a:r>
              <a:rPr lang="en-ZA" err="1"/>
              <a:t>Cieľ</a:t>
            </a:r>
            <a:endParaRPr lang="en-ZA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04BD8BFB-60CC-A837-A3A5-AA0234A523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3000" r="-1" b="-1"/>
          <a:stretch/>
        </p:blipFill>
        <p:spPr>
          <a:xfrm>
            <a:off x="458724" y="390524"/>
            <a:ext cx="5637276" cy="4114800"/>
          </a:xfrm>
          <a:noFill/>
        </p:spPr>
      </p:pic>
      <p:pic>
        <p:nvPicPr>
          <p:cNvPr id="9" name="Picture Placeholder 8" descr="A person standing in front of a computer">
            <a:extLst>
              <a:ext uri="{FF2B5EF4-FFF2-40B4-BE49-F238E27FC236}">
                <a16:creationId xmlns:a16="http://schemas.microsoft.com/office/drawing/2014/main" id="{039AF65C-365D-FED4-1A38-8E46A4E1B70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1520" b="1520"/>
          <a:stretch>
            <a:fillRect/>
          </a:stretch>
        </p:blipFill>
        <p:spPr>
          <a:xfrm>
            <a:off x="6096000" y="390525"/>
            <a:ext cx="5637213" cy="41148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8FA5BFC-BDE9-2F95-97F8-0A26CB761C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>
            <a:normAutofit/>
          </a:bodyPr>
          <a:lstStyle/>
          <a:p>
            <a:r>
              <a:rPr lang="en-US" err="1"/>
              <a:t>Mojím</a:t>
            </a:r>
            <a:r>
              <a:rPr lang="en-US"/>
              <a:t> </a:t>
            </a:r>
            <a:r>
              <a:rPr lang="en-US" err="1"/>
              <a:t>cieľom</a:t>
            </a:r>
            <a:r>
              <a:rPr lang="en-US"/>
              <a:t> bolo </a:t>
            </a:r>
            <a:r>
              <a:rPr lang="en-US" err="1"/>
              <a:t>zvýšiť</a:t>
            </a:r>
            <a:r>
              <a:rPr lang="en-US"/>
              <a:t> </a:t>
            </a:r>
            <a:r>
              <a:rPr lang="en-US" err="1"/>
              <a:t>informovanosť</a:t>
            </a:r>
            <a:r>
              <a:rPr lang="en-US"/>
              <a:t> o </a:t>
            </a:r>
            <a:r>
              <a:rPr lang="en-US" err="1"/>
              <a:t>vývojovích</a:t>
            </a:r>
            <a:r>
              <a:rPr lang="en-US"/>
              <a:t> </a:t>
            </a:r>
            <a:r>
              <a:rPr lang="en-US" err="1"/>
              <a:t>doskách</a:t>
            </a:r>
            <a:r>
              <a:rPr lang="en-US"/>
              <a:t>, ale </a:t>
            </a:r>
            <a:r>
              <a:rPr lang="en-US" err="1"/>
              <a:t>hlavným</a:t>
            </a:r>
            <a:r>
              <a:rPr lang="en-US"/>
              <a:t> </a:t>
            </a:r>
            <a:r>
              <a:rPr lang="en-US" err="1"/>
              <a:t>cieľom</a:t>
            </a:r>
            <a:r>
              <a:rPr lang="en-US"/>
              <a:t> bolo </a:t>
            </a:r>
            <a:r>
              <a:rPr lang="en-US" err="1"/>
              <a:t>inšpirovať</a:t>
            </a:r>
            <a:r>
              <a:rPr lang="en-US"/>
              <a:t> </a:t>
            </a:r>
            <a:r>
              <a:rPr lang="en-US" err="1"/>
              <a:t>študentov</a:t>
            </a:r>
            <a:r>
              <a:rPr lang="en-US"/>
              <a:t> pre </a:t>
            </a:r>
            <a:r>
              <a:rPr lang="en-US" err="1"/>
              <a:t>tvorbu</a:t>
            </a:r>
            <a:r>
              <a:rPr lang="en-US"/>
              <a:t> </a:t>
            </a:r>
            <a:r>
              <a:rPr lang="en-US" err="1"/>
              <a:t>nových</a:t>
            </a:r>
            <a:r>
              <a:rPr lang="en-US"/>
              <a:t> a </a:t>
            </a:r>
            <a:r>
              <a:rPr lang="en-US" err="1"/>
              <a:t>inovatívnych</a:t>
            </a:r>
            <a:r>
              <a:rPr lang="en-US"/>
              <a:t> </a:t>
            </a:r>
            <a:r>
              <a:rPr lang="en-US" err="1"/>
              <a:t>projektov</a:t>
            </a:r>
            <a:r>
              <a:rPr lang="en-US"/>
              <a:t>, </a:t>
            </a:r>
            <a:r>
              <a:rPr lang="en-US" err="1"/>
              <a:t>pomocou</a:t>
            </a:r>
            <a:r>
              <a:rPr lang="en-US"/>
              <a:t> </a:t>
            </a:r>
            <a:r>
              <a:rPr lang="en-US" err="1"/>
              <a:t>technológie</a:t>
            </a:r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E91FD78-C026-A750-6AB3-0785405C19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9AFC6-E936-A9B5-072E-F01735A5A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r>
              <a:rPr lang="sk-SK" dirty="0"/>
              <a:t>Mladý lídri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EC6B2-3CD0-F68C-0F99-6F8D740ED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9B51A1E-902D-48AF-9020-955120F399B6}" type="slidenum">
              <a:rPr lang="en-ZA" smtClean="0"/>
              <a:pPr>
                <a:spcAft>
                  <a:spcPts val="600"/>
                </a:spcAft>
              </a:pPr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6339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/>
          <a:p>
            <a:r>
              <a:rPr lang="en-US" dirty="0" err="1"/>
              <a:t>Príprava</a:t>
            </a:r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F5FE10B-AA36-4681-87ED-8007B7A12DD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 rot="5400000">
            <a:off x="861935" y="1143000"/>
            <a:ext cx="4953000" cy="4572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k-SK" dirty="0"/>
              <a:t>Pripravil som si jednu medenú dosku, pre vysvetlenie Mosfetových transistorov na funkčnej doske. K tomu som si pripravil aj modulárne dosky, ktoré sa dajú rozoberať aby sa dali ukázať jednotlivé komponenty</a:t>
            </a:r>
            <a:r>
              <a:rPr lang="en-US" dirty="0"/>
              <a:t>.</a:t>
            </a:r>
            <a:endParaRPr lang="sk-SK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7E2C42-2042-418E-9662-C5F50D84B5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ABA2FA-E564-482C-835A-F210D37ED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err="1"/>
              <a:t>Mladý</a:t>
            </a:r>
            <a:r>
              <a:rPr lang="en-US" dirty="0"/>
              <a:t> </a:t>
            </a:r>
            <a:r>
              <a:rPr lang="en-US" dirty="0" err="1"/>
              <a:t>lídri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1EA141-3C56-48C9-B1FB-183C363CC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/>
          <a:p>
            <a:r>
              <a:rPr lang="en-US" dirty="0" err="1"/>
              <a:t>Prednášanie</a:t>
            </a:r>
            <a:endParaRPr lang="en-US" dirty="0"/>
          </a:p>
        </p:txBody>
      </p:sp>
      <p:pic>
        <p:nvPicPr>
          <p:cNvPr id="149" name="Picture Placeholder 148">
            <a:extLst>
              <a:ext uri="{FF2B5EF4-FFF2-40B4-BE49-F238E27FC236}">
                <a16:creationId xmlns:a16="http://schemas.microsoft.com/office/drawing/2014/main" id="{52410740-BA13-42EC-B6E7-A19713EDE7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41" r="16541"/>
          <a:stretch/>
        </p:blipFill>
        <p:spPr>
          <a:xfrm>
            <a:off x="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err="1"/>
              <a:t>Spôsob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/>
          <a:lstStyle/>
          <a:p>
            <a:r>
              <a:rPr lang="en-US" dirty="0" err="1"/>
              <a:t>Nebolo</a:t>
            </a:r>
            <a:r>
              <a:rPr lang="en-US" dirty="0"/>
              <a:t> to </a:t>
            </a:r>
            <a:r>
              <a:rPr lang="en-US" dirty="0" err="1"/>
              <a:t>len</a:t>
            </a:r>
            <a:r>
              <a:rPr lang="en-US" dirty="0"/>
              <a:t> </a:t>
            </a:r>
            <a:r>
              <a:rPr lang="en-US" dirty="0" err="1"/>
              <a:t>prednášanie</a:t>
            </a:r>
            <a:r>
              <a:rPr lang="en-US" dirty="0"/>
              <a:t>, ale </a:t>
            </a:r>
            <a:r>
              <a:rPr lang="en-US" dirty="0" err="1"/>
              <a:t>zahrnul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k tomu </a:t>
            </a:r>
            <a:r>
              <a:rPr lang="en-US" dirty="0" err="1"/>
              <a:t>aj</a:t>
            </a:r>
            <a:r>
              <a:rPr lang="en-US" dirty="0"/>
              <a:t> </a:t>
            </a:r>
            <a:r>
              <a:rPr lang="en-US" dirty="0" err="1"/>
              <a:t>prácu</a:t>
            </a:r>
            <a:r>
              <a:rPr lang="en-US" dirty="0"/>
              <a:t> so </a:t>
            </a:r>
            <a:r>
              <a:rPr lang="en-US" dirty="0" err="1"/>
              <a:t>študentami</a:t>
            </a:r>
            <a:r>
              <a:rPr lang="en-US" dirty="0"/>
              <a:t>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475560-1314-4F6F-B967-DD1987F8FD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>
            <a:noAutofit/>
          </a:bodyPr>
          <a:lstStyle/>
          <a:p>
            <a:r>
              <a:rPr lang="en-US" dirty="0"/>
              <a:t>Triedy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BD5053-EA58-46CE-BE67-4A2A342417F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/>
          <a:lstStyle/>
          <a:p>
            <a:r>
              <a:rPr lang="en-US" dirty="0"/>
              <a:t>1.C a 2.C</a:t>
            </a:r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68BE0AD2-70B0-4FD7-919D-292F8D4BA7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>
            <a:noAutofit/>
          </a:bodyPr>
          <a:lstStyle/>
          <a:p>
            <a:r>
              <a:rPr lang="en-US" dirty="0"/>
              <a:t>Moja </a:t>
            </a:r>
            <a:r>
              <a:rPr lang="en-US" dirty="0" err="1"/>
              <a:t>spokojnosť</a:t>
            </a:r>
            <a:endParaRPr lang="en-US" dirty="0"/>
          </a:p>
        </p:txBody>
      </p:sp>
      <p:sp>
        <p:nvSpPr>
          <p:cNvPr id="106" name="Text Placeholder 105">
            <a:extLst>
              <a:ext uri="{FF2B5EF4-FFF2-40B4-BE49-F238E27FC236}">
                <a16:creationId xmlns:a16="http://schemas.microsoft.com/office/drawing/2014/main" id="{37264B0B-A362-43C1-9CC2-2F040CDC160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/>
          <a:lstStyle/>
          <a:p>
            <a:r>
              <a:rPr lang="en-US" dirty="0"/>
              <a:t>Moj </a:t>
            </a:r>
            <a:r>
              <a:rPr lang="en-US" dirty="0" err="1"/>
              <a:t>pohľad</a:t>
            </a:r>
            <a:r>
              <a:rPr lang="en-US" dirty="0"/>
              <a:t> je velmi </a:t>
            </a:r>
            <a:r>
              <a:rPr lang="en-US" dirty="0" err="1"/>
              <a:t>pozitívny</a:t>
            </a:r>
            <a:r>
              <a:rPr lang="en-US" dirty="0"/>
              <a:t> </a:t>
            </a:r>
            <a:r>
              <a:rPr lang="en-US" dirty="0" err="1"/>
              <a:t>vzhľadom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to, </a:t>
            </a:r>
            <a:r>
              <a:rPr lang="en-US" dirty="0" err="1"/>
              <a:t>že</a:t>
            </a:r>
            <a:r>
              <a:rPr lang="en-US" dirty="0"/>
              <a:t> mi </a:t>
            </a:r>
            <a:r>
              <a:rPr lang="en-US" dirty="0" err="1"/>
              <a:t>učitelia</a:t>
            </a:r>
            <a:r>
              <a:rPr lang="en-US" dirty="0"/>
              <a:t> a p. </a:t>
            </a:r>
            <a:r>
              <a:rPr lang="en-US" dirty="0" err="1"/>
              <a:t>riaditeľ</a:t>
            </a:r>
            <a:r>
              <a:rPr lang="en-US" dirty="0"/>
              <a:t> </a:t>
            </a:r>
            <a:r>
              <a:rPr lang="en-US" dirty="0" err="1"/>
              <a:t>umožniľ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zvýšiť</a:t>
            </a:r>
            <a:r>
              <a:rPr lang="en-US" dirty="0"/>
              <a:t> </a:t>
            </a:r>
            <a:r>
              <a:rPr lang="en-US" dirty="0" err="1"/>
              <a:t>moju</a:t>
            </a:r>
            <a:r>
              <a:rPr lang="en-US" dirty="0"/>
              <a:t> </a:t>
            </a:r>
            <a:r>
              <a:rPr lang="en-US" dirty="0" err="1"/>
              <a:t>úroveň</a:t>
            </a:r>
            <a:r>
              <a:rPr lang="en-US" dirty="0"/>
              <a:t> </a:t>
            </a:r>
            <a:r>
              <a:rPr lang="en-US" dirty="0" err="1"/>
              <a:t>komunikácie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522C2EA6-F6FB-495B-BFC3-7FF9B48BD7B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2D351F77-E140-4DAA-A784-D408B3585ED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819C09A1-D392-4696-8592-3B25D659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2E431F58-579E-4114-AE23-07948460C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/>
          <a:p>
            <a:r>
              <a:rPr lang="en-US" dirty="0" err="1"/>
              <a:t>Mladý</a:t>
            </a:r>
            <a:r>
              <a:rPr lang="en-US" dirty="0"/>
              <a:t> </a:t>
            </a:r>
            <a:r>
              <a:rPr lang="en-US" dirty="0" err="1"/>
              <a:t>lídri</a:t>
            </a:r>
            <a:endParaRPr lang="en-US" dirty="0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782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6185D-D2E5-5328-B2CD-138CBFBF9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anchor="ctr">
            <a:normAutofit/>
          </a:bodyPr>
          <a:lstStyle/>
          <a:p>
            <a:r>
              <a:rPr lang="en-US" err="1"/>
              <a:t>Spätná</a:t>
            </a:r>
            <a:r>
              <a:rPr lang="en-US"/>
              <a:t> </a:t>
            </a:r>
            <a:r>
              <a:rPr lang="en-US" err="1"/>
              <a:t>väzba</a:t>
            </a:r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86D19F7-C7EB-2484-3977-081DE1BCB8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tretch/>
        </p:blipFill>
        <p:spPr>
          <a:xfrm>
            <a:off x="133489" y="1298428"/>
            <a:ext cx="5681524" cy="4261143"/>
          </a:xfr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FDF49-764D-00F6-F99B-8E45D592373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Pre </a:t>
            </a:r>
            <a:r>
              <a:rPr lang="en-US" err="1"/>
              <a:t>učiteľov</a:t>
            </a:r>
            <a:r>
              <a:rPr lang="en-US"/>
              <a:t> bolo </a:t>
            </a:r>
            <a:r>
              <a:rPr lang="en-US" err="1"/>
              <a:t>veľa</a:t>
            </a:r>
            <a:r>
              <a:rPr lang="en-US"/>
              <a:t> </a:t>
            </a:r>
            <a:r>
              <a:rPr lang="en-US" err="1"/>
              <a:t>neznámych</a:t>
            </a:r>
            <a:r>
              <a:rPr lang="en-US"/>
              <a:t> </a:t>
            </a:r>
            <a:r>
              <a:rPr lang="en-US" err="1"/>
              <a:t>výrazov</a:t>
            </a:r>
            <a:endParaRPr lang="en-US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err="1"/>
              <a:t>Povrchovo</a:t>
            </a:r>
            <a:r>
              <a:rPr lang="en-US"/>
              <a:t> </a:t>
            </a:r>
            <a:r>
              <a:rPr lang="en-US" err="1"/>
              <a:t>rozobraná</a:t>
            </a:r>
            <a:r>
              <a:rPr lang="en-US"/>
              <a:t> </a:t>
            </a:r>
            <a:r>
              <a:rPr lang="en-US" err="1"/>
              <a:t>téma</a:t>
            </a:r>
            <a:endParaRPr lang="en-US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err="1"/>
              <a:t>Zvyšne</a:t>
            </a:r>
            <a:r>
              <a:rPr lang="en-US"/>
              <a:t> </a:t>
            </a:r>
            <a:r>
              <a:rPr lang="en-US" err="1"/>
              <a:t>kladná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BC8C9-CC73-1A44-3077-623DBFCB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345E53-E4BC-D140-3B10-02A560B5F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err="1"/>
              <a:t>Mladý</a:t>
            </a:r>
            <a:r>
              <a:rPr lang="en-US"/>
              <a:t> </a:t>
            </a:r>
            <a:r>
              <a:rPr lang="en-US" err="1"/>
              <a:t>lídri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8807C8-5D24-388B-1FC5-0632CC9A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44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B861D8F-A713-A835-2D48-BFC5F536A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5DA9D04-56A7-788D-19CD-35F0B3316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DB9FB5E-6B8F-2E23-6679-58DC89EBC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6</a:t>
            </a:fld>
            <a:endParaRPr lang="en-US" dirty="0"/>
          </a:p>
        </p:txBody>
      </p:sp>
      <p:pic>
        <p:nvPicPr>
          <p:cNvPr id="10" name="Picture 9" descr="A tray with food on it&#10;&#10;Description automatically generated">
            <a:extLst>
              <a:ext uri="{FF2B5EF4-FFF2-40B4-BE49-F238E27FC236}">
                <a16:creationId xmlns:a16="http://schemas.microsoft.com/office/drawing/2014/main" id="{BAF4DA25-FAAB-77E8-B104-014EF73BC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36" y="167185"/>
            <a:ext cx="4349087" cy="3261815"/>
          </a:xfrm>
          <a:prstGeom prst="rect">
            <a:avLst/>
          </a:prstGeom>
        </p:spPr>
      </p:pic>
      <p:pic>
        <p:nvPicPr>
          <p:cNvPr id="12" name="Picture 11" descr="A green circuit board with a white wire">
            <a:extLst>
              <a:ext uri="{FF2B5EF4-FFF2-40B4-BE49-F238E27FC236}">
                <a16:creationId xmlns:a16="http://schemas.microsoft.com/office/drawing/2014/main" id="{25D081AF-0C67-8A28-DBA6-8B373D26E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46901" y="3195775"/>
            <a:ext cx="4805460" cy="3604095"/>
          </a:xfrm>
          <a:prstGeom prst="rect">
            <a:avLst/>
          </a:prstGeom>
        </p:spPr>
      </p:pic>
      <p:pic>
        <p:nvPicPr>
          <p:cNvPr id="15" name="Picture 14" descr="A group of people standing in a classroom&#10;&#10;Description automatically generated">
            <a:extLst>
              <a:ext uri="{FF2B5EF4-FFF2-40B4-BE49-F238E27FC236}">
                <a16:creationId xmlns:a16="http://schemas.microsoft.com/office/drawing/2014/main" id="{43D77B71-C006-4399-9E86-13DAD61BAB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758" y="167185"/>
            <a:ext cx="4940489" cy="3705367"/>
          </a:xfrm>
          <a:prstGeom prst="rect">
            <a:avLst/>
          </a:prstGeom>
        </p:spPr>
      </p:pic>
      <p:pic>
        <p:nvPicPr>
          <p:cNvPr id="17" name="Picture 16" descr="A person in a suit creating a board cuircit&#10;">
            <a:extLst>
              <a:ext uri="{FF2B5EF4-FFF2-40B4-BE49-F238E27FC236}">
                <a16:creationId xmlns:a16="http://schemas.microsoft.com/office/drawing/2014/main" id="{53340851-2D84-54CC-ACD0-BA9B28921D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2696" y="4007378"/>
            <a:ext cx="4507267" cy="3393175"/>
          </a:xfrm>
          <a:prstGeom prst="rect">
            <a:avLst/>
          </a:prstGeom>
        </p:spPr>
      </p:pic>
      <p:pic>
        <p:nvPicPr>
          <p:cNvPr id="19" name="Picture 18" descr="A person standing in front of a computer">
            <a:extLst>
              <a:ext uri="{FF2B5EF4-FFF2-40B4-BE49-F238E27FC236}">
                <a16:creationId xmlns:a16="http://schemas.microsoft.com/office/drawing/2014/main" id="{7089C20A-2E26-02B6-E0A5-F861816B1B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951" y="3550722"/>
            <a:ext cx="3557649" cy="2678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1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4" y="4689888"/>
            <a:ext cx="5501165" cy="1371600"/>
          </a:xfrm>
        </p:spPr>
        <p:txBody>
          <a:bodyPr/>
          <a:lstStyle/>
          <a:p>
            <a:r>
              <a:rPr lang="en-US" dirty="0" err="1"/>
              <a:t>Ďakujem</a:t>
            </a:r>
            <a:r>
              <a:rPr lang="en-US" dirty="0"/>
              <a:t> za </a:t>
            </a:r>
            <a:r>
              <a:rPr lang="en-US" dirty="0" err="1"/>
              <a:t>pozornosť</a:t>
            </a:r>
            <a:endParaRPr lang="en-US" dirty="0"/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0A59A12A-37A4-421F-9DA9-D4E61AB738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0803" b="20803"/>
          <a:stretch/>
        </p:blipFill>
        <p:spPr>
          <a:xfrm>
            <a:off x="458724" y="390524"/>
            <a:ext cx="5637276" cy="4114800"/>
          </a:xfrm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91AD6B7-0ED8-43AE-BD4D-3006299F9EF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25667" b="25667"/>
          <a:stretch/>
        </p:blipFill>
        <p:spPr>
          <a:xfrm>
            <a:off x="6096000" y="390524"/>
            <a:ext cx="5637276" cy="41148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/>
          <a:lstStyle/>
          <a:p>
            <a:r>
              <a:rPr lang="en-US" dirty="0"/>
              <a:t>Maroš Tomašov</a:t>
            </a:r>
          </a:p>
          <a:p>
            <a:r>
              <a:rPr lang="en-US" dirty="0" err="1"/>
              <a:t>Vzdelávanie</a:t>
            </a:r>
            <a:r>
              <a:rPr lang="en-US" dirty="0"/>
              <a:t> </a:t>
            </a:r>
            <a:r>
              <a:rPr lang="en-US" dirty="0" err="1"/>
              <a:t>mladých</a:t>
            </a:r>
            <a:r>
              <a:rPr lang="en-US" dirty="0"/>
              <a:t> </a:t>
            </a:r>
            <a:r>
              <a:rPr lang="en-US" dirty="0" err="1"/>
              <a:t>lídrov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DC804E2-80CF-4E0D-9B64-83E149C450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2023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458DEBB-751A-4BD3-9B01-ED88C97EC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err="1"/>
              <a:t>Mladý</a:t>
            </a:r>
            <a:r>
              <a:rPr lang="en-US" dirty="0"/>
              <a:t> </a:t>
            </a:r>
            <a:r>
              <a:rPr lang="en-US" dirty="0" err="1"/>
              <a:t>lídri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03F562-A29C-45D7-86BC-706CBD6A1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Pitch Deck_tm66722518_Win32_JB_SL_v3" id="{5E663E60-9241-454F-9D79-FA28B6B8E2E6}" vid="{C89703AC-DCB6-4757-83A4-6B2EB7B7FA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BE6AE0A-D4B0-4A5B-9359-3C20E0AE6F6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35DE4F-C654-46B5-9D7A-C349B80D26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{9FC6E37A-B21F-4098-B60E-F2CFB022794D}tf66722518_win32</Template>
  <TotalTime>46</TotalTime>
  <Words>162</Words>
  <Application>Microsoft Office PowerPoint</Application>
  <PresentationFormat>Widescreen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Bodoni MT</vt:lpstr>
      <vt:lpstr>Calibri</vt:lpstr>
      <vt:lpstr>Source Sans Pro Light</vt:lpstr>
      <vt:lpstr>Times New Roman</vt:lpstr>
      <vt:lpstr>Custom</vt:lpstr>
      <vt:lpstr>Vzdelávanie mladých lídrov</vt:lpstr>
      <vt:lpstr>Cieľ</vt:lpstr>
      <vt:lpstr>Príprava</vt:lpstr>
      <vt:lpstr>Prednášanie</vt:lpstr>
      <vt:lpstr>Spätná väzba</vt:lpstr>
      <vt:lpstr>PowerPoint Presentation</vt:lpstr>
      <vt:lpstr>Ďakujem za pozornosť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Vzdelávanie mladých lídrov</dc:title>
  <dc:creator>Tomašov Maroš</dc:creator>
  <cp:lastModifiedBy>Tomašov Maroš</cp:lastModifiedBy>
  <cp:revision>2</cp:revision>
  <dcterms:created xsi:type="dcterms:W3CDTF">2023-12-09T07:10:08Z</dcterms:created>
  <dcterms:modified xsi:type="dcterms:W3CDTF">2023-12-09T07:56:21Z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